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55061" autoAdjust="0"/>
  </p:normalViewPr>
  <p:slideViewPr>
    <p:cSldViewPr snapToGrid="0" snapToObjects="1">
      <p:cViewPr varScale="1">
        <p:scale>
          <a:sx n="36" d="100"/>
          <a:sy n="36" d="100"/>
        </p:scale>
        <p:origin x="21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01/08/2020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01/08/2020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3377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411304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972152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452576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1500" t="-103968" r="-31700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7950" t="-103968" r="-1674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96,0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95,3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93,4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30,24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45,32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33,79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41,62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1586031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94,3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95,0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39,72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30,01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46,76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2885678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2885678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55032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16530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847" t="-104800" r="-310053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92,9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90,0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89,2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31,00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29,27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38,23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32,86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37,97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29,48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48,15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4675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69007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4853</TotalTime>
  <Words>1652</Words>
  <Application>Microsoft Office PowerPoint</Application>
  <PresentationFormat>Presentazione su schermo (4:3)</PresentationFormat>
  <Paragraphs>314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663</cp:revision>
  <dcterms:created xsi:type="dcterms:W3CDTF">2011-09-22T18:51:05Z</dcterms:created>
  <dcterms:modified xsi:type="dcterms:W3CDTF">2020-08-01T16:04:27Z</dcterms:modified>
</cp:coreProperties>
</file>